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81" r:id="rId5"/>
    <p:sldId id="279" r:id="rId6"/>
    <p:sldId id="284" r:id="rId7"/>
    <p:sldId id="282" r:id="rId8"/>
    <p:sldId id="285" r:id="rId9"/>
    <p:sldId id="28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DC66E9A-46E6-4491-BEA6-99FA5AC22F9D}">
          <p14:sldIdLst>
            <p14:sldId id="256"/>
            <p14:sldId id="257"/>
            <p14:sldId id="276"/>
            <p14:sldId id="281"/>
            <p14:sldId id="279"/>
            <p14:sldId id="284"/>
            <p14:sldId id="282"/>
            <p14:sldId id="285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125B3-B3A2-42EF-AF1C-406424199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0DC1D4-38F6-45F2-A176-BB54BFB55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E3C58F-2432-4D11-B162-D8968982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9BD89C-3C06-4529-9D09-17510FAD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77BB66-47F1-4ADD-A54D-D5FF7DF7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04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F9378-C14A-48D6-BA32-B3AD97820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922F8-1DF1-4462-A975-ECC0A4593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9211F0-A93B-47FF-8634-62DD123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DEE824-46E4-4AD6-AC16-9C6D4DC7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903B0E-A477-43E4-8D7F-1132E6DB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98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8D53F-D7B0-4188-9DF4-3A0C45804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9D3F36-DECD-4850-BFC8-28EE7F27F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D14044-D2EA-4884-A082-FAA7CC9AE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6E76A-5E8B-472C-858F-EFAEDA5E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17ED3B-4D91-4A63-B306-67DDE6B3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51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59A37-E0AD-4EA3-89AD-33DF1184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1C08E-9E73-44AE-804E-0ABCDE35F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D1946B-5824-43D2-9687-E913B0B46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8FB5A8-70D2-44ED-A375-97534976B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76A6B2-BBC0-4379-8892-5DFCB8EB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7B01F9-673B-44F4-8CF3-BDDEF719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4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0E436-ED26-4393-8B82-0325FB96C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E8D9F-7BBB-4DD8-BD6D-9A2898EFD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DD3FD4-9A39-4F7A-96F5-B0D531B0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B77CA2-BC77-4A0D-8494-AF264C22D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90CC615-0326-4F3A-8E1C-7A949E1800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DBD2F7-0C30-42A0-B930-C237B6EE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6F4413-B0AB-4EAC-8120-B94229DB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66060C-B331-47CD-9988-7463D1C5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5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95239-240D-4C59-8277-C52000AD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7A559A-C06D-42D9-98DB-BE5187878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45559D-EDDB-4565-86E9-56A18532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ACC5E4-6287-44DE-960D-8F12DC3A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5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FA86B0-1FC9-48E2-BDCF-19288F4A9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F93F3C-B1A8-40E7-B127-35203D2C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FC7007-17C3-4261-9277-ACE6983E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26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735F9-7E73-4B23-8153-45C10B580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EF3345-27C3-48E9-B470-045608D1A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FFC27C-204B-4A55-B385-907DD394D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F3D923-4DC9-4F33-A2AE-C4A4BBDD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2F0D81-81DE-47DA-9E66-D5CBA6CD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06B6D3-A4F9-4933-A8F1-4D9BB053B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07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B9478-E558-4057-92FE-2119C98F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84E98F-E0DA-4BF5-BC1A-AA0815012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526AED-30F0-4859-B4DA-AB95A7FE9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6C8F5C-BAFB-4826-92E6-84F73D99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42E3C9-A1C1-4F69-857A-71A79FFDE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EF3525-BF0C-4429-8885-A1335F7B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468F5-A1A2-4766-B6AE-1BBFAA45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76CA75-AE8C-40EA-BF07-601B3BDD7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F3843C-56BE-42B2-B633-52B586CAD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EB8983-A8A6-4AD6-A0CE-29103B647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653103-F93B-4D5B-AE4C-160DEF50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48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B45383-974C-4651-9094-03C41C7C6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405F35-65EE-4583-93E3-32BB87356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B11EA8-9E43-4C5D-833C-692B7EF77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19A0AD-7BF0-4365-9E89-C02865B4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CFE21-6605-42BF-BFC5-13303B6D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22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28784-78CB-4D3B-9B47-A7487CF5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A09264-4C5E-41C1-BA4F-7F09C7996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DE7093-ED22-4202-A0B7-67671EF97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6BFD4-B896-48AF-98E7-6454C2319949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E495A1-AC64-4979-99DE-4CD15380D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430DDB-31E3-46AA-969D-AF0C5356B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61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076DF-0DF8-4C24-B8B9-3ECF5AE47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2089" y="2045692"/>
            <a:ext cx="9144000" cy="2387600"/>
          </a:xfrm>
        </p:spPr>
        <p:txBody>
          <a:bodyPr>
            <a:normAutofit/>
          </a:bodyPr>
          <a:lstStyle/>
          <a:p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ea typeface="+mn-ea"/>
                <a:cs typeface="+mn-cs"/>
              </a:rPr>
              <a:t>Тема: «Защита курсового проекта»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8F9553-20A1-4034-B550-60BB5B589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>
            <a:normAutofit/>
          </a:bodyPr>
          <a:lstStyle/>
          <a:p>
            <a:r>
              <a:rPr lang="ru-RU" sz="3200" b="1" i="1" dirty="0"/>
              <a:t>Классный руководитель группы ЭО-22</a:t>
            </a:r>
          </a:p>
          <a:p>
            <a:r>
              <a:rPr lang="ru-RU" sz="3200" b="1" i="1" dirty="0"/>
              <a:t>Погодина Ксения Владимировна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6B7003-95B3-405E-8501-D1C26C1D3EC5}"/>
              </a:ext>
            </a:extLst>
          </p:cNvPr>
          <p:cNvSpPr/>
          <p:nvPr/>
        </p:nvSpPr>
        <p:spPr>
          <a:xfrm>
            <a:off x="1862668" y="1122362"/>
            <a:ext cx="8432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Родительское собрание </a:t>
            </a:r>
          </a:p>
        </p:txBody>
      </p:sp>
    </p:spTree>
    <p:extLst>
      <p:ext uri="{BB962C8B-B14F-4D97-AF65-F5344CB8AC3E}">
        <p14:creationId xmlns:p14="http://schemas.microsoft.com/office/powerpoint/2010/main" val="101594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6CA02-C37E-4610-9D52-8C11FB60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F3C92D-84A8-466D-8CE5-D7F5A93A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884"/>
            <a:ext cx="10515600" cy="435133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Отчет по выполнению студентами курсового проекта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Сроки сдачи и основные требования к защите курсового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Основные сложности и методы их решения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Тактика помощи студенту 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47995B-C029-4B46-A726-A407D5D95B8A}"/>
              </a:ext>
            </a:extLst>
          </p:cNvPr>
          <p:cNvSpPr/>
          <p:nvPr/>
        </p:nvSpPr>
        <p:spPr>
          <a:xfrm>
            <a:off x="842845" y="461201"/>
            <a:ext cx="10510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Повестка родительского собрания</a:t>
            </a:r>
          </a:p>
        </p:txBody>
      </p:sp>
    </p:spTree>
    <p:extLst>
      <p:ext uri="{BB962C8B-B14F-4D97-AF65-F5344CB8AC3E}">
        <p14:creationId xmlns:p14="http://schemas.microsoft.com/office/powerpoint/2010/main" val="5915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32FEA-5DC5-4C5D-A29A-59D015C6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94D63D-B2A3-42E1-9882-0A5BE0CD4155}"/>
              </a:ext>
            </a:extLst>
          </p:cNvPr>
          <p:cNvSpPr/>
          <p:nvPr/>
        </p:nvSpPr>
        <p:spPr>
          <a:xfrm>
            <a:off x="1676005" y="566241"/>
            <a:ext cx="8614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Курсовой проект МДК 01.02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B81B5-8DC3-4280-A889-1136698D4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Курсовой проект — это самостоятельная научная работа студента, направленная на закрепление, углубление и обобщение знаний по учебным дисциплинам профессиональной подготовки.</a:t>
            </a:r>
          </a:p>
          <a:p>
            <a:r>
              <a:rPr lang="ru-RU" dirty="0"/>
              <a:t>Курсовой проект включает графическую часть, чертеж на листе формата А1 и привязанную к нему пояснительную записку, которая содержит теорию и вычисления, необходимые для построения чертежа. </a:t>
            </a:r>
          </a:p>
          <a:p>
            <a:r>
              <a:rPr lang="ru-RU" dirty="0"/>
              <a:t>Основная задача курсового проекта — показать не только знания студента по конкретному предмету, но и его умения применять их для решения прикладных задач.</a:t>
            </a:r>
          </a:p>
          <a:p>
            <a:r>
              <a:rPr lang="ru-RU" dirty="0"/>
              <a:t>Курсовой проект-основа выполнения выпускной квалификационной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1311796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32FEA-5DC5-4C5D-A29A-59D015C6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94D63D-B2A3-42E1-9882-0A5BE0CD4155}"/>
              </a:ext>
            </a:extLst>
          </p:cNvPr>
          <p:cNvSpPr/>
          <p:nvPr/>
        </p:nvSpPr>
        <p:spPr>
          <a:xfrm>
            <a:off x="1057254" y="566241"/>
            <a:ext cx="98517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Курсовой проект                     ВКР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B81B5-8DC3-4280-A889-1136698D4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49711" cy="4351338"/>
          </a:xfrm>
        </p:spPr>
        <p:txBody>
          <a:bodyPr>
            <a:normAutofit/>
          </a:bodyPr>
          <a:lstStyle/>
          <a:p>
            <a:r>
              <a:rPr lang="ru-RU" dirty="0"/>
              <a:t>Пояснительная записка из 13 частей</a:t>
            </a:r>
          </a:p>
          <a:p>
            <a:r>
              <a:rPr lang="ru-RU" dirty="0"/>
              <a:t>Чертеж формата А1- «План питающей сети цеха и распределительной сети участка</a:t>
            </a:r>
          </a:p>
          <a:p>
            <a:r>
              <a:rPr lang="ru-RU" dirty="0"/>
              <a:t>Чертеж «Карта селективности»-отдельно не печатается</a:t>
            </a:r>
          </a:p>
          <a:p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40FB54A1-4B53-4D9A-9317-0837E116D247}"/>
              </a:ext>
            </a:extLst>
          </p:cNvPr>
          <p:cNvSpPr txBox="1">
            <a:spLocks/>
          </p:cNvSpPr>
          <p:nvPr/>
        </p:nvSpPr>
        <p:spPr>
          <a:xfrm>
            <a:off x="6491122" y="1825625"/>
            <a:ext cx="54497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Пояснительная записка из четырех </a:t>
            </a:r>
            <a:r>
              <a:rPr lang="ru-RU" dirty="0" err="1"/>
              <a:t>глав,одна</a:t>
            </a:r>
            <a:r>
              <a:rPr lang="ru-RU" dirty="0"/>
              <a:t> из которых-расчетная часть курсового проекта </a:t>
            </a:r>
          </a:p>
          <a:p>
            <a:r>
              <a:rPr lang="ru-RU" dirty="0"/>
              <a:t>Чертеж формата А1- «План питающей сети цеха и распределительной сети участка</a:t>
            </a:r>
          </a:p>
          <a:p>
            <a:r>
              <a:rPr lang="ru-RU" dirty="0"/>
              <a:t>Чертеж «Карта селективности» формата А1</a:t>
            </a:r>
          </a:p>
          <a:p>
            <a:r>
              <a:rPr lang="ru-RU" dirty="0"/>
              <a:t>Чертеж «ГПП»</a:t>
            </a:r>
          </a:p>
        </p:txBody>
      </p:sp>
    </p:spTree>
    <p:extLst>
      <p:ext uri="{BB962C8B-B14F-4D97-AF65-F5344CB8AC3E}">
        <p14:creationId xmlns:p14="http://schemas.microsoft.com/office/powerpoint/2010/main" val="1179545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8B12D-BAE7-46C5-B742-DAB58E7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EA193D-8F54-41AF-9F78-7B028ADAF7DF}"/>
              </a:ext>
            </a:extLst>
          </p:cNvPr>
          <p:cNvSpPr/>
          <p:nvPr/>
        </p:nvSpPr>
        <p:spPr>
          <a:xfrm>
            <a:off x="2223626" y="3831"/>
            <a:ext cx="73157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Принципы выполнения</a:t>
            </a:r>
          </a:p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курсового проекта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9AE997-9E22-49B6-97D5-615C0BD9D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Логическая последовательность. </a:t>
            </a:r>
          </a:p>
          <a:p>
            <a:pPr marL="0" indent="0">
              <a:buNone/>
            </a:pPr>
            <a:r>
              <a:rPr lang="ru-RU" dirty="0"/>
              <a:t>Материал нужно излагать чётко и логично, все разделы проекта должны быть связаны между собой. </a:t>
            </a:r>
          </a:p>
          <a:p>
            <a:r>
              <a:rPr lang="ru-RU" b="1" dirty="0"/>
              <a:t>Правильность оформления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/>
              <a:t>Необходимо соблюдать ГОСТ по всей работе. 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854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8B12D-BAE7-46C5-B742-DAB58E7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EA193D-8F54-41AF-9F78-7B028ADAF7DF}"/>
              </a:ext>
            </a:extLst>
          </p:cNvPr>
          <p:cNvSpPr/>
          <p:nvPr/>
        </p:nvSpPr>
        <p:spPr>
          <a:xfrm>
            <a:off x="2830362" y="3831"/>
            <a:ext cx="61023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Сроки выполнения </a:t>
            </a:r>
          </a:p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курсового проекта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9AE997-9E22-49B6-97D5-615C0BD9D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Курсовой проект в черновом варианте должен быть выполнен к 11.03.25 (пояснительная </a:t>
            </a:r>
            <a:r>
              <a:rPr lang="ru-RU" b="1" dirty="0" err="1"/>
              <a:t>записка+чертежи</a:t>
            </a:r>
            <a:r>
              <a:rPr lang="ru-RU" b="1" dirty="0"/>
              <a:t>)</a:t>
            </a:r>
          </a:p>
          <a:p>
            <a:pPr marL="0" indent="0">
              <a:buNone/>
            </a:pPr>
            <a:r>
              <a:rPr lang="ru-RU" dirty="0"/>
              <a:t>По мере готовности курсового проекта и чертежей(исправления ошибок) преподавателем составляется график защит.</a:t>
            </a:r>
          </a:p>
          <a:p>
            <a:r>
              <a:rPr lang="ru-RU" b="1" dirty="0"/>
              <a:t>Первый день защиты курсового проекта-24.03</a:t>
            </a:r>
            <a:br>
              <a:rPr lang="ru-RU" b="1" dirty="0"/>
            </a:br>
            <a:r>
              <a:rPr lang="ru-RU" b="1" dirty="0"/>
              <a:t>Крайний день защиты- 02.04</a:t>
            </a:r>
          </a:p>
          <a:p>
            <a:r>
              <a:rPr lang="ru-RU" b="1" dirty="0"/>
              <a:t>Готовый курсовой проект </a:t>
            </a:r>
            <a:r>
              <a:rPr lang="ru-RU" dirty="0"/>
              <a:t>обязательно включает в себя </a:t>
            </a:r>
            <a:r>
              <a:rPr lang="ru-RU" b="1" dirty="0"/>
              <a:t>титульный </a:t>
            </a:r>
            <a:r>
              <a:rPr lang="ru-RU" b="1" dirty="0" err="1"/>
              <a:t>лист,лист</a:t>
            </a:r>
            <a:r>
              <a:rPr lang="ru-RU" b="1" dirty="0"/>
              <a:t> с заданием</a:t>
            </a:r>
            <a:r>
              <a:rPr lang="ru-RU" dirty="0"/>
              <a:t>(с подписями преподавателей)</a:t>
            </a:r>
            <a:r>
              <a:rPr lang="ru-RU" b="1" dirty="0"/>
              <a:t>,пояснительную записку с оформленным содержанием и чертеж формата А1</a:t>
            </a:r>
            <a:br>
              <a:rPr lang="ru-RU" b="1" dirty="0"/>
            </a:b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547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8B12D-BAE7-46C5-B742-DAB58E7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EA193D-8F54-41AF-9F78-7B028ADAF7DF}"/>
              </a:ext>
            </a:extLst>
          </p:cNvPr>
          <p:cNvSpPr/>
          <p:nvPr/>
        </p:nvSpPr>
        <p:spPr>
          <a:xfrm>
            <a:off x="2950543" y="432858"/>
            <a:ext cx="59522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Основные ошибки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9AE997-9E22-49B6-97D5-615C0BD9D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Отсутствие оформления по ГОСТ</a:t>
            </a:r>
          </a:p>
          <a:p>
            <a:r>
              <a:rPr lang="ru-RU" b="1" dirty="0"/>
              <a:t>Невнимательность</a:t>
            </a:r>
          </a:p>
          <a:p>
            <a:r>
              <a:rPr lang="ru-RU" b="1" dirty="0"/>
              <a:t>Отсутствие исправления предыдущих ошибок </a:t>
            </a:r>
          </a:p>
          <a:p>
            <a:r>
              <a:rPr lang="ru-RU" b="1" dirty="0"/>
              <a:t>Несоответствие «дано»</a:t>
            </a:r>
          </a:p>
          <a:p>
            <a:r>
              <a:rPr lang="ru-RU" b="1" dirty="0"/>
              <a:t>Покупка курсового проекта</a:t>
            </a:r>
          </a:p>
          <a:p>
            <a:r>
              <a:rPr lang="ru-RU" b="1" dirty="0"/>
              <a:t>Девиз: «лишь бы сдать»</a:t>
            </a:r>
          </a:p>
          <a:p>
            <a:r>
              <a:rPr lang="ru-RU" b="1" dirty="0"/>
              <a:t>Отсутствие логики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7166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8B12D-BAE7-46C5-B742-DAB58E7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EA193D-8F54-41AF-9F78-7B028ADAF7DF}"/>
              </a:ext>
            </a:extLst>
          </p:cNvPr>
          <p:cNvSpPr/>
          <p:nvPr/>
        </p:nvSpPr>
        <p:spPr>
          <a:xfrm>
            <a:off x="1845118" y="432858"/>
            <a:ext cx="8163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Защита курсового проекта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9AE997-9E22-49B6-97D5-615C0BD9D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Проходит в аудитории 107 наедине с преподавателем</a:t>
            </a:r>
          </a:p>
          <a:p>
            <a:r>
              <a:rPr lang="ru-RU" b="1" dirty="0"/>
              <a:t>Состоит из двух этапов: выступление с речью и ответы на вопросы преподавателя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1066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8B12D-BAE7-46C5-B742-DAB58E7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EA193D-8F54-41AF-9F78-7B028ADAF7DF}"/>
              </a:ext>
            </a:extLst>
          </p:cNvPr>
          <p:cNvSpPr/>
          <p:nvPr/>
        </p:nvSpPr>
        <p:spPr>
          <a:xfrm>
            <a:off x="2687882" y="432858"/>
            <a:ext cx="64776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Подготовка к защите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9AE997-9E22-49B6-97D5-615C0BD9D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885" y="129709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https://xvladi.ru/</a:t>
            </a: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EA138B-D2BF-429F-91A6-23D28AEC3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78" y="1824821"/>
            <a:ext cx="5478419" cy="28289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EF12BD-CE7C-404C-965C-C96E55A4A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892" y="2061846"/>
            <a:ext cx="6116108" cy="8263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B4E1AA-EA1D-403A-85FC-B53928A30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106" y="3053608"/>
            <a:ext cx="5353050" cy="1600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20212A-D850-489A-8D87-0F3D2503F4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7176" y="4939206"/>
            <a:ext cx="977265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566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318</TotalTime>
  <Words>360</Words>
  <Application>Microsoft Office PowerPoint</Application>
  <PresentationFormat>Широкоэкранный</PresentationFormat>
  <Paragraphs>47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Impact</vt:lpstr>
      <vt:lpstr>Тема Office</vt:lpstr>
      <vt:lpstr>Тема: «Защита курсового проекта»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«Первые итоги обучения»</dc:title>
  <dc:creator>User</dc:creator>
  <cp:lastModifiedBy>User</cp:lastModifiedBy>
  <cp:revision>42</cp:revision>
  <dcterms:created xsi:type="dcterms:W3CDTF">2022-11-07T16:16:52Z</dcterms:created>
  <dcterms:modified xsi:type="dcterms:W3CDTF">2025-03-14T17:56:17Z</dcterms:modified>
</cp:coreProperties>
</file>